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627CD8F-A975-4D82-8B4A-CEBD58087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5512ECFA-8C60-4AA0-9644-BF4535C73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A6E8C3C-C63B-4D1C-BE43-7093A785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6A18A24-1FF9-4A33-8DDB-8E3CB037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2D0A238-B7F9-4E7C-97BD-F581C758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24665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E062E7F-6B20-445C-A3BF-1886C3EB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3DC766F-8334-4077-A12E-8EFEAF867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80135BC-2084-41D5-872D-2760698D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FEFDE8C-3614-4B4C-A97E-3F293D9B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9621C43-BF22-403C-A812-B904B656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21021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E58F59BE-6173-48F0-8CB0-509B0BAD5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7DB60EA-E977-490E-8EA0-EC36CC15A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C17A7A3-15C4-4B94-A5AC-055EA661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10797FA-8782-4DF7-AF71-8F23A0D8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EBF5149-A1CF-4AC0-9451-3D4AC67E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76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DD0070E-B98A-46E4-92F7-FD8BFDFD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D5F5891-C3B8-4DE0-8551-8DB6C9CE8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01557CA-3CE7-4C78-97DD-7B144445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C8EC617-14EB-4AAC-AB3E-86AF891D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26FA862-1541-464D-8195-0DAA4619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11950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7DD845-D075-4908-9309-7AF4406C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BCC6F709-5CB8-4B80-B1EA-A04CD7EF6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A196FD1-7CF2-4F41-8198-DAD9DC98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0E6540D-95D7-46CA-80DC-229A75E6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E61F64D-4725-4CE6-973A-457D097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155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A316690-2767-45E1-9961-9D7A0BA7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0F5FDA5-C14C-42AB-B2D0-9E91A6700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04DA9575-5DC6-41E3-9173-DBBB0A93C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F243C5AB-913F-4CEB-BB95-E7DE1CF6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63B60E92-70AA-4F19-AD7C-1A73045B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A660E3D-EE6C-4FFA-B553-12CE4DC7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71292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0C33E30-8BA0-4C58-9E31-7C8AD716A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03CEA47F-5659-440A-B1C5-D35B82D58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A186CDF-5F60-4081-A301-835E5EF25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BCF3F538-2338-4732-96AD-25952636B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CDAAE4D0-9B5A-457C-8755-57FA53592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E0FCFAE4-A336-4361-95C2-4A0CCBCB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2C9EFD13-3F2A-4FB8-8747-6C4B8A81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7CBB658C-C09E-4934-A7D6-6837BA90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14401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3CA70C-FE31-4AFE-B708-8B8FCBAE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FEB1A43-5C97-41E4-BB53-39298D4D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139DA226-3F2C-4645-ACBE-C4C013F3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991D92C8-FBC3-47F4-92E4-D71C5CDD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421081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8D6C8D75-CB93-4610-9967-7744D4AC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1D0329D0-43D4-4D02-9171-7E2DBA96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30C66BF-BA45-4E0D-9807-5C2912DE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57848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F1CC39A-FF38-45C0-AF61-AA1299E6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2B7BA96-040B-4E6B-BAA5-468F7E909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E6C895D0-A7D7-481C-958F-2BA07992C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5DA052A4-C063-408F-9822-4C9DD0FE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20E1FD8-ED67-4DB7-BFBE-E30E1A70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A8B0F25-1D75-4C71-BA37-BB864354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03315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4E75ECD-63FA-499D-8AF3-EA2059A8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7CE52566-ABF5-4E9C-950B-0878E72E8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MD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156A144-6059-48FC-ACFF-13A7518EC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D03F4F38-8D97-443C-9D02-F699BA13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D54EB7F1-F65F-4143-B9BF-92051A7A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8E0BC33-E788-44FC-8D81-4C0D59AE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68300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1CDC79C4-189C-4E97-ADE4-639E49429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57C2EEF-2304-445C-9EA8-F5866C354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3BF33B1-ADA3-4C08-822B-9410C220A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781EF-19C5-4993-865C-30B59B406EFD}" type="datetimeFigureOut">
              <a:rPr lang="ru-MD" smtClean="0"/>
              <a:t>03.11.2021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E7A15EB-CBA1-4B9F-B850-F3A0ACC48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224E0BF-3C38-4591-A268-533F0C0B6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3368D-81D1-48B1-B919-EF70BFAA87A6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47329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3463E3-5043-4369-9825-B751DCE24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671788"/>
            <a:ext cx="10204174" cy="494713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o-MD" sz="4100" dirty="0"/>
              <a:t>În greacă „organon” înseamnă armonie</a:t>
            </a:r>
            <a:br>
              <a:rPr lang="ro-MD" sz="4100" dirty="0"/>
            </a:br>
            <a:r>
              <a:rPr lang="ro-MD" sz="4100" dirty="0"/>
              <a:t>organizare care reprezintă un ansamblu de </a:t>
            </a:r>
            <a:r>
              <a:rPr lang="ro-MD" sz="4100" dirty="0" err="1"/>
              <a:t>acţiuni</a:t>
            </a:r>
            <a:r>
              <a:rPr lang="ro-MD" sz="4100" dirty="0"/>
              <a:t> întreprinse în vederea utilizării cu maximum de </a:t>
            </a:r>
            <a:r>
              <a:rPr lang="ro-MD" sz="4100" dirty="0" err="1"/>
              <a:t>efi</a:t>
            </a:r>
            <a:r>
              <a:rPr lang="ro-MD" sz="4100" dirty="0"/>
              <a:t> </a:t>
            </a:r>
            <a:r>
              <a:rPr lang="ro-MD" sz="4100" dirty="0" err="1"/>
              <a:t>cienţă</a:t>
            </a:r>
            <a:r>
              <a:rPr lang="ro-MD" sz="4100" dirty="0"/>
              <a:t> a resurselor materiale, umane </a:t>
            </a:r>
            <a:r>
              <a:rPr lang="ro-MD" sz="4100" dirty="0" err="1"/>
              <a:t>şi</a:t>
            </a:r>
            <a:r>
              <a:rPr lang="ro-MD" sz="4100" dirty="0"/>
              <a:t> fi </a:t>
            </a:r>
            <a:r>
              <a:rPr lang="ro-MD" sz="4100" dirty="0" err="1"/>
              <a:t>nanciare</a:t>
            </a:r>
            <a:r>
              <a:rPr lang="ro-MD" sz="4100" dirty="0"/>
              <a:t> pe care le are la </a:t>
            </a:r>
            <a:r>
              <a:rPr lang="ro-MD" sz="4100" dirty="0" err="1"/>
              <a:t>dispoziţie</a:t>
            </a:r>
            <a:r>
              <a:rPr lang="ro-MD" sz="4100" dirty="0"/>
              <a:t> întreprinderea, dar </a:t>
            </a:r>
            <a:r>
              <a:rPr lang="ro-MD" sz="4100" dirty="0" err="1"/>
              <a:t>şi</a:t>
            </a:r>
            <a:r>
              <a:rPr lang="ro-MD" sz="4100" dirty="0"/>
              <a:t> a timpului pentru a se </a:t>
            </a:r>
            <a:r>
              <a:rPr lang="ro-MD" sz="4100" dirty="0" err="1"/>
              <a:t>reuşit</a:t>
            </a:r>
            <a:r>
              <a:rPr lang="ro-MD" sz="4100" dirty="0"/>
              <a:t> totul. </a:t>
            </a:r>
            <a:br>
              <a:rPr lang="ro-MD" sz="4100" dirty="0"/>
            </a:br>
            <a:r>
              <a:rPr lang="ro-MD" sz="4100" dirty="0"/>
              <a:t>Nu în zadar englezii au spusa proverbială: „Timpul este bani” </a:t>
            </a:r>
            <a:r>
              <a:rPr lang="ro-MD" sz="4100" b="1" dirty="0"/>
              <a:t>(Time </a:t>
            </a:r>
            <a:r>
              <a:rPr lang="ro-MD" sz="4100" b="1" dirty="0" err="1"/>
              <a:t>is</a:t>
            </a:r>
            <a:r>
              <a:rPr lang="ro-MD" sz="4100" b="1" dirty="0"/>
              <a:t> </a:t>
            </a:r>
            <a:r>
              <a:rPr lang="ro-MD" sz="4100" b="1" dirty="0" err="1"/>
              <a:t>money</a:t>
            </a:r>
            <a:r>
              <a:rPr lang="ro-MD" sz="4100" b="1" dirty="0"/>
              <a:t>).</a:t>
            </a:r>
            <a:endParaRPr lang="ru-MD" sz="4100" b="1" dirty="0"/>
          </a:p>
        </p:txBody>
      </p:sp>
    </p:spTree>
    <p:extLst>
      <p:ext uri="{BB962C8B-B14F-4D97-AF65-F5344CB8AC3E}">
        <p14:creationId xmlns:p14="http://schemas.microsoft.com/office/powerpoint/2010/main" val="401095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3463E3-5043-4369-9825-B751DCE24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671788"/>
            <a:ext cx="10204174" cy="494713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o-MD" sz="3600" dirty="0"/>
              <a:t>Antreprenorul urmează să aloce timp </a:t>
            </a:r>
            <a:r>
              <a:rPr lang="ro-MD" sz="3600" dirty="0" err="1"/>
              <a:t>sufi</a:t>
            </a:r>
            <a:r>
              <a:rPr lang="ro-MD" sz="3600" dirty="0"/>
              <a:t> </a:t>
            </a:r>
            <a:r>
              <a:rPr lang="ro-MD" sz="3600" dirty="0" err="1"/>
              <a:t>cient</a:t>
            </a:r>
            <a:r>
              <a:rPr lang="ro-MD" sz="3600" dirty="0"/>
              <a:t> pentru următoarele sarcini: - Perioada, timpul livrării produsului/ predării serviciului prestat; - Timpul necesar pentru procesul tehnologic de producere a bunului / prestare a serviciului; - Coordonarea </a:t>
            </a:r>
            <a:r>
              <a:rPr lang="ro-MD" sz="3600" dirty="0" err="1"/>
              <a:t>angajaţilor</a:t>
            </a:r>
            <a:r>
              <a:rPr lang="ro-MD" sz="3600" dirty="0"/>
              <a:t> care execută lucrările de producere sau prestare a serviciului; - </a:t>
            </a:r>
            <a:r>
              <a:rPr lang="ro-MD" sz="3600" dirty="0" err="1"/>
              <a:t>Importanţa</a:t>
            </a:r>
            <a:r>
              <a:rPr lang="ro-MD" sz="3600" dirty="0"/>
              <a:t> legăturii dintre produs /serviciu </a:t>
            </a:r>
            <a:r>
              <a:rPr lang="ro-MD" sz="3600" dirty="0" err="1"/>
              <a:t>şi</a:t>
            </a:r>
            <a:r>
              <a:rPr lang="ro-MD" sz="3600" dirty="0"/>
              <a:t> client, ce urmează a fi concepute ca un tot întreg pentru orice afacere.</a:t>
            </a:r>
            <a:endParaRPr lang="ru-MD" sz="3600" b="1" dirty="0"/>
          </a:p>
        </p:txBody>
      </p:sp>
    </p:spTree>
    <p:extLst>
      <p:ext uri="{BB962C8B-B14F-4D97-AF65-F5344CB8AC3E}">
        <p14:creationId xmlns:p14="http://schemas.microsoft.com/office/powerpoint/2010/main" val="239747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3463E3-5043-4369-9825-B751DCE24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671788"/>
            <a:ext cx="10204174" cy="494713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o-MD" sz="3800" b="1" dirty="0"/>
              <a:t>Organizarea personalului și a </a:t>
            </a:r>
            <a:r>
              <a:rPr lang="ro-MD" sz="3800" b="1" dirty="0" err="1"/>
              <a:t>condiţiilor</a:t>
            </a:r>
            <a:r>
              <a:rPr lang="ro-MD" sz="3800" b="1" dirty="0"/>
              <a:t> de muncă </a:t>
            </a:r>
            <a:br>
              <a:rPr lang="ro-MD" sz="3800" b="1" dirty="0"/>
            </a:br>
            <a:r>
              <a:rPr lang="ro-MD" sz="3800" dirty="0"/>
              <a:t>O altă parte importantă a </a:t>
            </a:r>
            <a:r>
              <a:rPr lang="ro-MD" sz="3800" dirty="0" err="1"/>
              <a:t>activităţii</a:t>
            </a:r>
            <a:r>
              <a:rPr lang="ro-MD" sz="3800" dirty="0"/>
              <a:t> unui antreprenor este organizarea </a:t>
            </a:r>
            <a:r>
              <a:rPr lang="ro-MD" sz="3800" dirty="0" err="1"/>
              <a:t>angajaţilor</a:t>
            </a:r>
            <a:r>
              <a:rPr lang="ro-MD" sz="3800" dirty="0"/>
              <a:t>. Personalul - este singura resursă din cadrul unei fi </a:t>
            </a:r>
            <a:r>
              <a:rPr lang="ro-MD" sz="3800" dirty="0" err="1"/>
              <a:t>rme</a:t>
            </a:r>
            <a:r>
              <a:rPr lang="ro-MD" sz="3800" dirty="0"/>
              <a:t> care are capacitatea de a-</a:t>
            </a:r>
            <a:r>
              <a:rPr lang="ro-MD" sz="3800" dirty="0" err="1"/>
              <a:t>şi</a:t>
            </a:r>
            <a:r>
              <a:rPr lang="ro-MD" sz="3800" dirty="0"/>
              <a:t> mări valoarea sa odată cu trecerea timpului, spre deosebire de toate celelalte resurse ale fi </a:t>
            </a:r>
            <a:r>
              <a:rPr lang="ro-MD" sz="3800" dirty="0" err="1"/>
              <a:t>rmei</a:t>
            </a:r>
            <a:r>
              <a:rPr lang="ro-MD" sz="3800" dirty="0"/>
              <a:t>, care se uzează dacă nu fi zic, atunci moral. </a:t>
            </a:r>
            <a:endParaRPr lang="ru-MD" sz="3800" b="1" dirty="0"/>
          </a:p>
        </p:txBody>
      </p:sp>
    </p:spTree>
    <p:extLst>
      <p:ext uri="{BB962C8B-B14F-4D97-AF65-F5344CB8AC3E}">
        <p14:creationId xmlns:p14="http://schemas.microsoft.com/office/powerpoint/2010/main" val="339936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3463E3-5043-4369-9825-B751DCE24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671788"/>
            <a:ext cx="10204174" cy="494713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o-MD" sz="3600" dirty="0"/>
              <a:t>Personalul firmei – are următoarele </a:t>
            </a:r>
            <a:r>
              <a:rPr lang="ro-MD" sz="3600" dirty="0" err="1"/>
              <a:t>necesităţi</a:t>
            </a:r>
            <a:r>
              <a:rPr lang="ro-MD" sz="3600" dirty="0"/>
              <a:t>: - </a:t>
            </a:r>
            <a:r>
              <a:rPr lang="ro-MD" sz="3600" dirty="0" err="1"/>
              <a:t>Condiţii</a:t>
            </a:r>
            <a:r>
              <a:rPr lang="ro-MD" sz="3600" dirty="0"/>
              <a:t> mai bune de lucru; - </a:t>
            </a:r>
            <a:r>
              <a:rPr lang="ro-MD" sz="3600" dirty="0" err="1"/>
              <a:t>Satisfacţia</a:t>
            </a:r>
            <a:r>
              <a:rPr lang="ro-MD" sz="3600" dirty="0"/>
              <a:t> crescută a muncii; - Sănătate </a:t>
            </a:r>
            <a:r>
              <a:rPr lang="ro-MD" sz="3600" dirty="0" err="1"/>
              <a:t>şi</a:t>
            </a:r>
            <a:r>
              <a:rPr lang="ro-MD" sz="3600" dirty="0"/>
              <a:t> </a:t>
            </a:r>
            <a:r>
              <a:rPr lang="ro-MD" sz="3600" dirty="0" err="1"/>
              <a:t>siguranţă</a:t>
            </a:r>
            <a:r>
              <a:rPr lang="ro-MD" sz="3600" dirty="0"/>
              <a:t> crescută; - Moral </a:t>
            </a:r>
            <a:r>
              <a:rPr lang="ro-MD" sz="3600" dirty="0" err="1"/>
              <a:t>îmbunătăţit</a:t>
            </a:r>
            <a:r>
              <a:rPr lang="ro-MD" sz="3600" dirty="0"/>
              <a:t>; - Stabilitatea locului de muncă. </a:t>
            </a:r>
            <a:br>
              <a:rPr lang="ro-MD" sz="3600" dirty="0"/>
            </a:br>
            <a:br>
              <a:rPr lang="ro-MD" sz="3600" dirty="0"/>
            </a:br>
            <a:r>
              <a:rPr lang="ro-MD" sz="3600" dirty="0"/>
              <a:t>Calitatea personalului firmei se concretizează prin: - Nivel de instruire; - Atitudini; - Sisteme de valori; - </a:t>
            </a:r>
            <a:r>
              <a:rPr lang="ro-MD" sz="3600" dirty="0" err="1"/>
              <a:t>Credinţe</a:t>
            </a:r>
            <a:r>
              <a:rPr lang="ro-MD" sz="3600" dirty="0"/>
              <a:t>; - Comportamente</a:t>
            </a:r>
            <a:endParaRPr lang="ru-MD" sz="3600" b="1" dirty="0"/>
          </a:p>
        </p:txBody>
      </p:sp>
    </p:spTree>
    <p:extLst>
      <p:ext uri="{BB962C8B-B14F-4D97-AF65-F5344CB8AC3E}">
        <p14:creationId xmlns:p14="http://schemas.microsoft.com/office/powerpoint/2010/main" val="320275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3463E3-5043-4369-9825-B751DCE24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671788"/>
            <a:ext cx="10204174" cy="494713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o-MD" sz="4100" dirty="0"/>
              <a:t>În greacă „organon” înseamnă armonie</a:t>
            </a:r>
            <a:br>
              <a:rPr lang="ro-MD" sz="4100" dirty="0"/>
            </a:br>
            <a:r>
              <a:rPr lang="ro-MD" sz="4100" dirty="0"/>
              <a:t>organizare care reprezintă un ansamblu de </a:t>
            </a:r>
            <a:r>
              <a:rPr lang="ro-MD" sz="4100" dirty="0" err="1"/>
              <a:t>acţiuni</a:t>
            </a:r>
            <a:r>
              <a:rPr lang="ro-MD" sz="4100" dirty="0"/>
              <a:t> întreprinse în vederea utilizării cu maximum de </a:t>
            </a:r>
            <a:r>
              <a:rPr lang="ro-MD" sz="4100" dirty="0" err="1"/>
              <a:t>efi</a:t>
            </a:r>
            <a:r>
              <a:rPr lang="ro-MD" sz="4100" dirty="0"/>
              <a:t> </a:t>
            </a:r>
            <a:r>
              <a:rPr lang="ro-MD" sz="4100" dirty="0" err="1"/>
              <a:t>cienţă</a:t>
            </a:r>
            <a:r>
              <a:rPr lang="ro-MD" sz="4100" dirty="0"/>
              <a:t> a resurselor materiale, umane </a:t>
            </a:r>
            <a:r>
              <a:rPr lang="ro-MD" sz="4100" dirty="0" err="1"/>
              <a:t>şi</a:t>
            </a:r>
            <a:r>
              <a:rPr lang="ro-MD" sz="4100" dirty="0"/>
              <a:t> fi </a:t>
            </a:r>
            <a:r>
              <a:rPr lang="ro-MD" sz="4100" dirty="0" err="1"/>
              <a:t>nanciare</a:t>
            </a:r>
            <a:r>
              <a:rPr lang="ro-MD" sz="4100" dirty="0"/>
              <a:t> pe care le are la </a:t>
            </a:r>
            <a:r>
              <a:rPr lang="ro-MD" sz="4100" dirty="0" err="1"/>
              <a:t>dispoziţie</a:t>
            </a:r>
            <a:r>
              <a:rPr lang="ro-MD" sz="4100" dirty="0"/>
              <a:t> întreprinderea, dar </a:t>
            </a:r>
            <a:r>
              <a:rPr lang="ro-MD" sz="4100" dirty="0" err="1"/>
              <a:t>şi</a:t>
            </a:r>
            <a:r>
              <a:rPr lang="ro-MD" sz="4100" dirty="0"/>
              <a:t> a timpului pentru a se </a:t>
            </a:r>
            <a:r>
              <a:rPr lang="ro-MD" sz="4100" dirty="0" err="1"/>
              <a:t>reuşit</a:t>
            </a:r>
            <a:r>
              <a:rPr lang="ro-MD" sz="4100" dirty="0"/>
              <a:t> totul. </a:t>
            </a:r>
            <a:br>
              <a:rPr lang="ro-MD" sz="4100" dirty="0"/>
            </a:br>
            <a:r>
              <a:rPr lang="ro-MD" sz="4100" dirty="0"/>
              <a:t>Nu în zadar englezii au spusa proverbială: „Timpul este bani” </a:t>
            </a:r>
            <a:r>
              <a:rPr lang="ro-MD" sz="4100" b="1" dirty="0"/>
              <a:t>(Time </a:t>
            </a:r>
            <a:r>
              <a:rPr lang="ro-MD" sz="4100" b="1" dirty="0" err="1"/>
              <a:t>is</a:t>
            </a:r>
            <a:r>
              <a:rPr lang="ro-MD" sz="4100" b="1" dirty="0"/>
              <a:t> </a:t>
            </a:r>
            <a:r>
              <a:rPr lang="ro-MD" sz="4100" b="1" dirty="0" err="1"/>
              <a:t>money</a:t>
            </a:r>
            <a:r>
              <a:rPr lang="ro-MD" sz="4100" b="1" dirty="0"/>
              <a:t>).</a:t>
            </a:r>
            <a:endParaRPr lang="ru-MD" sz="4100" b="1" dirty="0"/>
          </a:p>
        </p:txBody>
      </p:sp>
    </p:spTree>
    <p:extLst>
      <p:ext uri="{BB962C8B-B14F-4D97-AF65-F5344CB8AC3E}">
        <p14:creationId xmlns:p14="http://schemas.microsoft.com/office/powerpoint/2010/main" val="3474981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338</Words>
  <Application>Microsoft Office PowerPoint</Application>
  <PresentationFormat>Ecran lat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Temă Office</vt:lpstr>
      <vt:lpstr>În greacă „organon” înseamnă armonie organizare care reprezintă un ansamblu de acţiuni întreprinse în vederea utilizării cu maximum de efi cienţă a resurselor materiale, umane şi fi nanciare pe care le are la dispoziţie întreprinderea, dar şi a timpului pentru a se reuşit totul.  Nu în zadar englezii au spusa proverbială: „Timpul este bani” (Time is money).</vt:lpstr>
      <vt:lpstr>Antreprenorul urmează să aloce timp sufi cient pentru următoarele sarcini: - Perioada, timpul livrării produsului/ predării serviciului prestat; - Timpul necesar pentru procesul tehnologic de producere a bunului / prestare a serviciului; - Coordonarea angajaţilor care execută lucrările de producere sau prestare a serviciului; - Importanţa legăturii dintre produs /serviciu şi client, ce urmează a fi concepute ca un tot întreg pentru orice afacere.</vt:lpstr>
      <vt:lpstr>Organizarea personalului și a condiţiilor de muncă  O altă parte importantă a activităţii unui antreprenor este organizarea angajaţilor. Personalul - este singura resursă din cadrul unei fi rme care are capacitatea de a-şi mări valoarea sa odată cu trecerea timpului, spre deosebire de toate celelalte resurse ale fi rmei, care se uzează dacă nu fi zic, atunci moral. </vt:lpstr>
      <vt:lpstr>Personalul firmei – are următoarele necesităţi: - Condiţii mai bune de lucru; - Satisfacţia crescută a muncii; - Sănătate şi siguranţă crescută; - Moral îmbunătăţit; - Stabilitatea locului de muncă.   Calitatea personalului firmei se concretizează prin: - Nivel de instruire; - Atitudini; - Sisteme de valori; - Credinţe; - Comportamente</vt:lpstr>
      <vt:lpstr>În greacă „organon” înseamnă armonie organizare care reprezintă un ansamblu de acţiuni întreprinse în vederea utilizării cu maximum de efi cienţă a resurselor materiale, umane şi fi nanciare pe care le are la dispoziţie întreprinderea, dar şi a timpului pentru a se reuşit totul.  Nu în zadar englezii au spusa proverbială: „Timpul este bani” (Time is money).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În greacă „organon” înseamnă armonie organizare care reprezintă un ansamblu de acţiuni întreprinse în vederea utilizării cu maximum de efi cienţă a resurselor materiale, umane şi fi nanciare pe care le are la dispoziţie întreprinderea, dar şi a timpului pentru a se reuşit totul.  Nu în zadar englezii au spusa proverbială: „Timpul este bani” (Time is money).</dc:title>
  <dc:creator>Dalina</dc:creator>
  <cp:lastModifiedBy>Dalina</cp:lastModifiedBy>
  <cp:revision>5</cp:revision>
  <dcterms:created xsi:type="dcterms:W3CDTF">2021-10-15T07:58:41Z</dcterms:created>
  <dcterms:modified xsi:type="dcterms:W3CDTF">2021-11-03T08:49:24Z</dcterms:modified>
</cp:coreProperties>
</file>